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77" r:id="rId2"/>
    <p:sldId id="391" r:id="rId3"/>
    <p:sldId id="299" r:id="rId4"/>
    <p:sldId id="409" r:id="rId5"/>
    <p:sldId id="407" r:id="rId6"/>
    <p:sldId id="464" r:id="rId7"/>
    <p:sldId id="465" r:id="rId8"/>
    <p:sldId id="462" r:id="rId9"/>
    <p:sldId id="466" r:id="rId10"/>
    <p:sldId id="463" r:id="rId11"/>
    <p:sldId id="4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4"/>
    <p:restoredTop sz="94689"/>
  </p:normalViewPr>
  <p:slideViewPr>
    <p:cSldViewPr snapToGrid="0" snapToObjects="1">
      <p:cViewPr varScale="1">
        <p:scale>
          <a:sx n="128" d="100"/>
          <a:sy n="128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B903B-B3DE-2643-9868-1BE2771E0F63}" type="datetimeFigureOut">
              <a:rPr lang="en-US" smtClean="0"/>
              <a:t>9/6/19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80E9E-A6B9-F547-9ED6-A540E1CE6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13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-25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34052-12FB-4B01-8A2E-D87AD7371E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98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34052-12FB-4B01-8A2E-D87AD7371E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64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F4559-CEAA-6B47-B086-92F0F38D6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89363-11A4-2949-8AE7-83DEE13D18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FF24D-EB22-A643-8539-9CF4C8EC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46E74-DC64-F445-8572-A984A6629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4B24E-DB13-DB4D-A3EB-5FB100759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5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E2623-AC8D-084D-81EE-C92CDB8B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ED1B2-A3D7-4740-A8BF-378C62CD6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1370A-379F-2E49-B3EC-20609967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1440-ABCE-EC4E-B9EA-B056217BF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A9E44-FEF7-8847-9A76-D5750C330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276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60BB5C-80CE-E74C-A325-BF5EF843EF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EF3C31-173B-7046-A738-A29374F09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1D889-B4A1-BE45-901C-765ACA1A4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07866-439F-8041-887E-0F82E1118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E7970-54C1-2340-AD29-CA0020F17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63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2" y="4965303"/>
            <a:ext cx="4407673" cy="897983"/>
          </a:xfrm>
        </p:spPr>
        <p:txBody>
          <a:bodyPr anchor="b" anchorCtr="0"/>
          <a:lstStyle>
            <a:lvl1pPr>
              <a:lnSpc>
                <a:spcPct val="85000"/>
              </a:lnSpc>
              <a:defRPr sz="2800" b="1" baseline="0"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5940663"/>
            <a:ext cx="4407673" cy="4782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 dirty="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 dirty="0"/>
              <a:t>Click to edit Subtitle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2" y="4585210"/>
            <a:ext cx="4407673" cy="348286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 dirty="0"/>
              <a:t>Date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762001"/>
            <a:ext cx="1788289" cy="828260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5322074" y="0"/>
            <a:ext cx="6869925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8590695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Left,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804672"/>
            <a:ext cx="3347390" cy="1995802"/>
          </a:xfrm>
        </p:spPr>
        <p:txBody>
          <a:bodyPr vert="horz" lIns="0" tIns="45720" rIns="0" bIns="0" rtlCol="0" anchor="t" anchorCtr="0">
            <a:noAutofit/>
          </a:bodyPr>
          <a:lstStyle>
            <a:lvl1pPr>
              <a:defRPr lang="en-US" sz="360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2743200"/>
            <a:ext cx="3355975" cy="1169988"/>
          </a:xfrm>
        </p:spPr>
        <p:txBody>
          <a:bodyPr/>
          <a:lstStyle>
            <a:lvl1pPr marL="0" indent="0">
              <a:lnSpc>
                <a:spcPct val="130000"/>
              </a:lnSpc>
              <a:buNone/>
              <a:defRPr sz="12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608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Left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804672"/>
            <a:ext cx="3352800" cy="1993390"/>
          </a:xfrm>
        </p:spPr>
        <p:txBody>
          <a:bodyPr vert="horz" lIns="0" tIns="45720" rIns="0" bIns="0" rtlCol="0" anchor="t" anchorCtr="0">
            <a:noAutofit/>
          </a:bodyPr>
          <a:lstStyle>
            <a:lvl1pPr>
              <a:defRPr lang="en-US" sz="360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 dirty="0"/>
              <a:t>BREADCRUMBS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2743200"/>
            <a:ext cx="3355975" cy="1169988"/>
          </a:xfrm>
        </p:spPr>
        <p:txBody>
          <a:bodyPr/>
          <a:lstStyle>
            <a:lvl1pPr marL="0" indent="0">
              <a:lnSpc>
                <a:spcPct val="130000"/>
              </a:lnSpc>
              <a:buNone/>
              <a:defRPr sz="12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8220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14721" y="1353312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 dirty="0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23041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BC284-79A1-2A41-8D46-D906A7D7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90FD7-5FD9-3442-B4B0-7D665E75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880BE-0EEF-724F-B7D9-791708E2D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4A512-503C-BA4D-AA85-9EA0869D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CA9AD-E7B2-D94F-B9F1-CEE2A1074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12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CED86-72E3-6A4C-BA23-7A0F26B27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4E874-13EB-7A4F-A357-D44F81BB5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08049-402D-4C4F-9C2A-A63AF5995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7D6DA-0F07-D545-B101-E426FAEA6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59D49-CD5A-154A-9CC8-DD1B14AB2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80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9F50A-8BEA-0741-8ED6-50822B2BD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B9B62-6AD2-D94E-AAE6-AEBEDCDCC6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6149D0-C04C-264D-A4CE-B2195F2A52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AB9F6-FC8F-744D-AA9F-8E7DDC17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CE9B80-6BFC-9145-98F4-97597D94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1EC3A-18D9-224C-886D-D1C88B008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8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D428D-A6A5-A746-93CF-682F6BE67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4D4E7-C059-B345-8074-031831DF4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66BAE-2364-924D-A8EB-72D70BFBC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59FD6-7293-9147-8F3A-F95AC0DF95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7FA743-8066-8246-8179-0EC59D311C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A9164-7412-2B49-A800-A0592CCA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5B239F-0158-8449-B54B-9B2B6FD3D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FA393D-C474-C04E-88B4-229B9BED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0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8B29-DBA2-DE4F-9154-5D0E7EF7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AE9054-50FE-B347-94D6-E77390E6A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52B22-1D3E-B34E-89FD-FCA01EC64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216BC-F6C3-B045-BC71-BAD3B6C5A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2EA44-0CEC-2245-BF57-B0D7A046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0F590-2874-6349-9D6A-99E9129F5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FC1FB-C4AB-A148-AB39-D5570558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6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42EA1-47FB-AF42-AABA-FBB237DB1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B52D1-C38C-334F-A568-4640CEAD7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4F45B-677F-9A40-8532-6DE42C849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E1729-7DD1-BD47-B1FC-2A5C6ED4C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4EB92-9965-1640-A83B-843E1EB5B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CA97F1-B4FA-7A4D-B36B-7D1C1BCC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A9D9A-8CD6-9843-96B0-39727E92E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842D11-BB12-F94A-8987-58F144D8C3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639FC-B850-E342-B1C2-16D0DE4D3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AC8CC-D808-F940-84B1-2150316F0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11DF64-CE58-0444-B5CA-BD64EB7AC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8F62C-A1F9-CD4F-84A8-4922A336A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1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B6415E-0B46-BE44-88BC-90B1DD04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8F6E9-F39A-E14C-9E95-61835FF20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EC596-6E74-FB4C-BFE9-D0271321CE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ECA95-26A5-2E41-959A-4CD123BE9FD9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B7860-0896-0946-9B2A-2DBA2EBD0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580A1-6F12-EC4D-82D8-C811B26BE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01EEB-9479-9D44-AA9C-EDDC56203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developer.mozilla.org/en-US/docs/Web/API/Element" TargetMode="Externa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github.com/zloirock/core-js" TargetMode="Externa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2" Type="http://schemas.openxmlformats.org/officeDocument/2006/relationships/hyperlink" Target="https://developer.microsoft.com/en-us/microsoft-edge/tools/vms/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medium.com/octopus-labs-london/4-ways-to-make-testing-ie-with-virtualbox-better-67f758ebb50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Compatibility between browsers and devices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Eleanor Robinson</a:t>
            </a:r>
          </a:p>
        </p:txBody>
      </p:sp>
    </p:spTree>
    <p:extLst>
      <p:ext uri="{BB962C8B-B14F-4D97-AF65-F5344CB8AC3E}">
        <p14:creationId xmlns:p14="http://schemas.microsoft.com/office/powerpoint/2010/main" val="309902977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75FA7B-7F2D-424A-B628-CC940B7BB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275" y="1821016"/>
            <a:ext cx="9956800" cy="41402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3FEED7E-3E50-B049-9208-735E19E7A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275" y="742581"/>
            <a:ext cx="7868253" cy="594360"/>
          </a:xfrm>
        </p:spPr>
        <p:txBody>
          <a:bodyPr/>
          <a:lstStyle/>
          <a:p>
            <a:r>
              <a:rPr lang="en-US" dirty="0"/>
              <a:t>Chrome dev tools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3896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3FEED7E-3E50-B049-9208-735E19E7A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275" y="742581"/>
            <a:ext cx="7868253" cy="594360"/>
          </a:xfrm>
        </p:spPr>
        <p:txBody>
          <a:bodyPr/>
          <a:lstStyle/>
          <a:p>
            <a:r>
              <a:rPr lang="en-US" dirty="0" err="1"/>
              <a:t>Xcode</a:t>
            </a:r>
            <a:r>
              <a:rPr lang="en-US" dirty="0"/>
              <a:t> Simulators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23B698-71DA-A44C-B5C4-F22D5C15D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61" y="0"/>
            <a:ext cx="6276703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B6BBD6-08E2-854D-B262-7DE44B85131B}"/>
              </a:ext>
            </a:extLst>
          </p:cNvPr>
          <p:cNvSpPr txBox="1"/>
          <p:nvPr/>
        </p:nvSpPr>
        <p:spPr>
          <a:xfrm>
            <a:off x="1010276" y="2079522"/>
            <a:ext cx="3669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inspect application on localhost in the simulator</a:t>
            </a:r>
          </a:p>
        </p:txBody>
      </p:sp>
    </p:spTree>
    <p:extLst>
      <p:ext uri="{BB962C8B-B14F-4D97-AF65-F5344CB8AC3E}">
        <p14:creationId xmlns:p14="http://schemas.microsoft.com/office/powerpoint/2010/main" val="8262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6341608" y="737373"/>
            <a:ext cx="356713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330220" y="1498755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82283" y="835156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  <a:ea typeface="Chronicle Display Black" charset="0"/>
                <a:cs typeface="Chronicle Display Black" charset="0"/>
              </a:rPr>
              <a:t>What is compatibility?</a:t>
            </a:r>
          </a:p>
          <a:p>
            <a:pPr>
              <a:lnSpc>
                <a:spcPct val="110000"/>
              </a:lnSpc>
            </a:pPr>
            <a:endParaRPr lang="en-US" sz="1100" spc="-50" dirty="0">
              <a:solidFill>
                <a:srgbClr val="000000"/>
              </a:solidFill>
              <a:cs typeface="Open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82283" y="1597967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</a:rPr>
              <a:t>Browser compatibility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330220" y="2258242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882283" y="2360778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</a:rPr>
              <a:t>Virtual Machines</a:t>
            </a:r>
          </a:p>
          <a:p>
            <a:pPr>
              <a:lnSpc>
                <a:spcPct val="110000"/>
              </a:lnSpc>
            </a:pPr>
            <a:endParaRPr lang="en-US" sz="1100" spc="-50" dirty="0">
              <a:solidFill>
                <a:srgbClr val="000000"/>
              </a:solidFill>
              <a:cs typeface="Open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30220" y="3069135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4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82283" y="3140305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</a:rPr>
              <a:t>Device compatibility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330220" y="3884237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882283" y="3919833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</a:rPr>
              <a:t>Chrome dev tools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330220" y="4701954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6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82283" y="4790205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 err="1">
                <a:solidFill>
                  <a:srgbClr val="000000"/>
                </a:solidFill>
              </a:rPr>
              <a:t>Xcode</a:t>
            </a:r>
            <a:r>
              <a:rPr lang="en-US" sz="2000" b="1" dirty="0">
                <a:solidFill>
                  <a:srgbClr val="000000"/>
                </a:solidFill>
              </a:rPr>
              <a:t> simulators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30220" y="5561763"/>
            <a:ext cx="368101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r"/>
            <a:r>
              <a:rPr lang="en-US" sz="2400" dirty="0">
                <a:solidFill>
                  <a:srgbClr val="000000"/>
                </a:solidFill>
                <a:latin typeface="Chronicle Display Black" charset="0"/>
                <a:ea typeface="Chronicle Display Black" charset="0"/>
                <a:cs typeface="Chronicle Display Black" charset="0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82283" y="5660577"/>
            <a:ext cx="292243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000" b="1" dirty="0">
                <a:solidFill>
                  <a:srgbClr val="000000"/>
                </a:solidFill>
              </a:rPr>
              <a:t>Any questions?</a:t>
            </a:r>
          </a:p>
          <a:p>
            <a:pPr>
              <a:lnSpc>
                <a:spcPct val="110000"/>
              </a:lnSpc>
            </a:pPr>
            <a:endParaRPr lang="en-US" sz="1100" spc="-50" dirty="0">
              <a:solidFill>
                <a:srgbClr val="000000"/>
              </a:solidFill>
              <a:cs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009264-99AF-FF44-8A39-814C01BD1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61" y="1668616"/>
            <a:ext cx="5281152" cy="352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6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4" name="Straight Connector 3"/>
          <p:cNvCxnSpPr>
            <a:cxnSpLocks/>
          </p:cNvCxnSpPr>
          <p:nvPr/>
        </p:nvCxnSpPr>
        <p:spPr>
          <a:xfrm>
            <a:off x="3051065" y="2689132"/>
            <a:ext cx="6165763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idx="4294967295"/>
          </p:nvPr>
        </p:nvSpPr>
        <p:spPr>
          <a:xfrm>
            <a:off x="1217817" y="1939131"/>
            <a:ext cx="9832258" cy="2979738"/>
          </a:xfrm>
        </p:spPr>
        <p:txBody>
          <a:bodyPr anchor="t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GB" b="1" dirty="0"/>
              <a:t>The ability of machines or computer programs to work successfully with other machines or programs</a:t>
            </a:r>
            <a:br>
              <a:rPr lang="en-US" sz="6000" dirty="0">
                <a:latin typeface="Chronicle Display Light" pitchFamily="50" charset="0"/>
                <a:cs typeface="Open Sans"/>
              </a:rPr>
            </a:br>
            <a:endParaRPr lang="en-US" sz="6000" cap="none" dirty="0">
              <a:latin typeface="Chronicle Display Light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1065" y="1246029"/>
            <a:ext cx="29607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600" dirty="0"/>
              <a:t>Compatibility is…</a:t>
            </a:r>
          </a:p>
        </p:txBody>
      </p:sp>
    </p:spTree>
    <p:extLst>
      <p:ext uri="{BB962C8B-B14F-4D97-AF65-F5344CB8AC3E}">
        <p14:creationId xmlns:p14="http://schemas.microsoft.com/office/powerpoint/2010/main" val="91798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8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85DA42-9B54-E545-B3AD-3ADE121CB3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" b="3474"/>
          <a:stretch/>
        </p:blipFill>
        <p:spPr>
          <a:xfrm>
            <a:off x="1713340" y="1123527"/>
            <a:ext cx="8765314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31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compatibility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E6A0CCE-AEA0-CE47-A42C-80639976D55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8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r>
              <a:rPr lang="en-GB" sz="3200" dirty="0"/>
              <a:t>“When developers make use of new/nascent JavaScript features in their code, and find that such features don't work in older browsers” – MDN Web docs</a:t>
            </a:r>
          </a:p>
          <a:p>
            <a:endParaRPr lang="en-GB" sz="2400" dirty="0"/>
          </a:p>
          <a:p>
            <a:r>
              <a:rPr lang="en-GB" sz="2400" dirty="0">
                <a:hlinkClick r:id="rId2"/>
              </a:rPr>
              <a:t>https://developer.mozilla.org/en-US/docs/Web/API/Element</a:t>
            </a: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53C5457-69C6-A14E-8C3D-78AD71BA6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111" y="3301181"/>
            <a:ext cx="3051277" cy="305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7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Polyfills</a:t>
            </a:r>
            <a:endParaRPr lang="en-GB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E6A0CCE-AEA0-CE47-A42C-80639976D55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8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pPr>
              <a:lnSpc>
                <a:spcPct val="130000"/>
              </a:lnSpc>
              <a:spcAft>
                <a:spcPts val="1200"/>
              </a:spcAft>
            </a:pPr>
            <a:endParaRPr lang="en-US" sz="1000" dirty="0">
              <a:solidFill>
                <a:srgbClr val="000000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909364B6-8E0A-BE4A-9195-33802E33F5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7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r>
              <a:rPr lang="en-GB" sz="3600" dirty="0"/>
              <a:t>“A </a:t>
            </a:r>
            <a:r>
              <a:rPr lang="en-GB" sz="3600" dirty="0" err="1"/>
              <a:t>polyfill</a:t>
            </a:r>
            <a:r>
              <a:rPr lang="en-GB" sz="3600" dirty="0"/>
              <a:t> is a piece of code used to provide modern functionality on older browsers that do not natively support it” – MDN Web docs</a:t>
            </a:r>
          </a:p>
          <a:p>
            <a:endParaRPr lang="en-GB" sz="2400" dirty="0"/>
          </a:p>
          <a:p>
            <a:r>
              <a:rPr lang="en-GB" sz="2400" dirty="0">
                <a:hlinkClick r:id="rId2"/>
              </a:rPr>
              <a:t>https://github.com/zloirock/core-js</a:t>
            </a:r>
            <a:endParaRPr lang="en-US" sz="2400" dirty="0"/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9C1D26-BEB9-024D-BBF2-942C55DC3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884" y="3278928"/>
            <a:ext cx="3051277" cy="305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21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Virtual Machines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E6A0CCE-AEA0-CE47-A42C-80639976D55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8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pPr>
              <a:lnSpc>
                <a:spcPct val="130000"/>
              </a:lnSpc>
              <a:spcAft>
                <a:spcPts val="1200"/>
              </a:spcAft>
            </a:pPr>
            <a:endParaRPr lang="en-US" sz="1000" dirty="0">
              <a:solidFill>
                <a:srgbClr val="000000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909364B6-8E0A-BE4A-9195-33802E33F5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7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r>
              <a:rPr lang="en-GB" sz="3200" dirty="0"/>
              <a:t>Needed to run Internet Explorer on a Mac</a:t>
            </a:r>
          </a:p>
          <a:p>
            <a:endParaRPr lang="en-GB" dirty="0"/>
          </a:p>
          <a:p>
            <a:r>
              <a:rPr lang="en-GB" dirty="0"/>
              <a:t>Free VMs available from Microsoft</a:t>
            </a:r>
          </a:p>
          <a:p>
            <a:r>
              <a:rPr lang="en-GB" dirty="0">
                <a:hlinkClick r:id="rId2"/>
              </a:rPr>
              <a:t>https://developer.microsoft.com/en-us/microsoft-edge/tools/vms/</a:t>
            </a:r>
            <a:endParaRPr lang="en-GB" dirty="0"/>
          </a:p>
          <a:p>
            <a:endParaRPr lang="en-GB" dirty="0"/>
          </a:p>
          <a:p>
            <a:r>
              <a:rPr lang="en-GB" dirty="0"/>
              <a:t>Use with VirtualBox</a:t>
            </a:r>
          </a:p>
          <a:p>
            <a:r>
              <a:rPr lang="en-GB" dirty="0">
                <a:hlinkClick r:id="rId3"/>
              </a:rPr>
              <a:t>https://www.virtualbox.org/wiki/Downloads</a:t>
            </a:r>
            <a:endParaRPr lang="en-GB" dirty="0"/>
          </a:p>
          <a:p>
            <a:endParaRPr lang="en-GB" dirty="0"/>
          </a:p>
          <a:p>
            <a:r>
              <a:rPr lang="en-GB" dirty="0"/>
              <a:t>Set up</a:t>
            </a:r>
          </a:p>
          <a:p>
            <a:r>
              <a:rPr lang="en-GB" dirty="0">
                <a:hlinkClick r:id="rId4"/>
              </a:rPr>
              <a:t>https://medium.com/octopus-labs-london/4-ways-to-make-testing-ie-with-virtualbox-better-67f758ebb50e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0679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ensure cross browser compatibility?</a:t>
            </a:r>
            <a:endParaRPr lang="en-GB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E6A0CCE-AEA0-CE47-A42C-80639976D55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8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pPr>
              <a:lnSpc>
                <a:spcPct val="130000"/>
              </a:lnSpc>
              <a:spcAft>
                <a:spcPts val="1200"/>
              </a:spcAft>
            </a:pPr>
            <a:endParaRPr lang="en-US" sz="1000" dirty="0">
              <a:solidFill>
                <a:srgbClr val="00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53B1FF-81B3-DC41-8E05-2855264E0A97}"/>
              </a:ext>
            </a:extLst>
          </p:cNvPr>
          <p:cNvSpPr/>
          <p:nvPr/>
        </p:nvSpPr>
        <p:spPr>
          <a:xfrm>
            <a:off x="2295832" y="2151727"/>
            <a:ext cx="76003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Check your work in different browsers</a:t>
            </a:r>
          </a:p>
          <a:p>
            <a:endParaRPr lang="en-GB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Ensure there is time in development for cross browser support  </a:t>
            </a:r>
          </a:p>
          <a:p>
            <a:endParaRPr lang="en-US" sz="3200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</a:rPr>
              <a:t>Know which browsers are a priority</a:t>
            </a:r>
          </a:p>
        </p:txBody>
      </p:sp>
    </p:spTree>
    <p:extLst>
      <p:ext uri="{BB962C8B-B14F-4D97-AF65-F5344CB8AC3E}">
        <p14:creationId xmlns:p14="http://schemas.microsoft.com/office/powerpoint/2010/main" val="1355177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2625" y="3131819"/>
            <a:ext cx="3470788" cy="594360"/>
          </a:xfrm>
        </p:spPr>
        <p:txBody>
          <a:bodyPr/>
          <a:lstStyle/>
          <a:p>
            <a:r>
              <a:rPr lang="en-US" dirty="0"/>
              <a:t>Device compatibility</a:t>
            </a:r>
            <a:endParaRPr lang="en-GB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E6A0CCE-AEA0-CE47-A42C-80639976D55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72625" y="1892808"/>
            <a:ext cx="10363200" cy="378063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440" tIns="45720" rIns="91440" bIns="45720"/>
          <a:lstStyle/>
          <a:p>
            <a:pPr>
              <a:lnSpc>
                <a:spcPct val="130000"/>
              </a:lnSpc>
              <a:spcAft>
                <a:spcPts val="1200"/>
              </a:spcAft>
            </a:pPr>
            <a:endParaRPr lang="en-US" sz="1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69C098-09F3-7A48-866B-8B6832191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027" y="341670"/>
            <a:ext cx="4630994" cy="617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05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204</Words>
  <Application>Microsoft Macintosh PowerPoint</Application>
  <PresentationFormat>Widescreen</PresentationFormat>
  <Paragraphs>49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Chronicle Display Black</vt:lpstr>
      <vt:lpstr>Chronicle Display Light</vt:lpstr>
      <vt:lpstr>Office Theme</vt:lpstr>
      <vt:lpstr>Compatibility between browsers and devices</vt:lpstr>
      <vt:lpstr>PowerPoint Presentation</vt:lpstr>
      <vt:lpstr>The ability of machines or computer programs to work successfully with other machines or programs </vt:lpstr>
      <vt:lpstr>PowerPoint Presentation</vt:lpstr>
      <vt:lpstr>Browser compatibility</vt:lpstr>
      <vt:lpstr>Polyfills</vt:lpstr>
      <vt:lpstr>Virtual Machines</vt:lpstr>
      <vt:lpstr>How to ensure cross browser compatibility?</vt:lpstr>
      <vt:lpstr>Device compatibility</vt:lpstr>
      <vt:lpstr>Chrome dev tools</vt:lpstr>
      <vt:lpstr>Xcode Simulators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Compatibility between browsers and devices</dc:title>
  <dc:creator>Robinson, Eleanor (UK - London)</dc:creator>
  <cp:lastModifiedBy>Robinson, Eleanor (UK - London)</cp:lastModifiedBy>
  <cp:revision>4</cp:revision>
  <dcterms:created xsi:type="dcterms:W3CDTF">2019-08-09T14:55:51Z</dcterms:created>
  <dcterms:modified xsi:type="dcterms:W3CDTF">2019-09-06T08:39:11Z</dcterms:modified>
</cp:coreProperties>
</file>